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546" r:id="rId2"/>
    <p:sldId id="545" r:id="rId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Lato" panose="020B0604020202020204" charset="0"/>
      <p:regular r:id="rId11"/>
      <p:bold r:id="rId12"/>
      <p:italic r:id="rId13"/>
      <p:boldItalic r:id="rId14"/>
    </p:embeddedFont>
    <p:embeddedFont>
      <p:font typeface="Lato Light" panose="020B0604020202020204" charset="0"/>
      <p:regular r:id="rId15"/>
      <p:italic r:id="rId16"/>
    </p:embeddedFont>
    <p:embeddedFont>
      <p:font typeface="Source Sans Pro" panose="020B060402020202020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0854179-2CE0-4F8E-B463-43DF4528BC62}">
          <p14:sldIdLst/>
        </p14:section>
        <p14:section name="Untitled Section" id="{C4A9ECD3-8F4E-4574-8560-2CDEFAE3B40D}">
          <p14:sldIdLst>
            <p14:sldId id="546"/>
            <p14:sldId id="54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1" userDrawn="1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an Ryan" initials="AR" lastIdx="14" clrIdx="0">
    <p:extLst>
      <p:ext uri="{19B8F6BF-5375-455C-9EA6-DF929625EA0E}">
        <p15:presenceInfo xmlns:p15="http://schemas.microsoft.com/office/powerpoint/2012/main" userId="b7e340db205628b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7FD"/>
    <a:srgbClr val="1F497D"/>
    <a:srgbClr val="23A8E0"/>
    <a:srgbClr val="2AAFE3"/>
    <a:srgbClr val="EAF1F1"/>
    <a:srgbClr val="C5D4D9"/>
    <a:srgbClr val="00B13F"/>
    <a:srgbClr val="000000"/>
    <a:srgbClr val="384F57"/>
    <a:srgbClr val="E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1241" autoAdjust="0"/>
  </p:normalViewPr>
  <p:slideViewPr>
    <p:cSldViewPr snapToGrid="0">
      <p:cViewPr varScale="1">
        <p:scale>
          <a:sx n="133" d="100"/>
          <a:sy n="133" d="100"/>
        </p:scale>
        <p:origin x="984" y="120"/>
      </p:cViewPr>
      <p:guideLst>
        <p:guide orient="horz" pos="1801"/>
        <p:guide pos="28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theme" Target="theme/theme1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48AE4-A642-4B5F-ACDE-2E50DDD10E33}" type="datetimeFigureOut">
              <a:rPr lang="en-US" smtClean="0"/>
              <a:t>15-Jul-18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BAE4-A613-4E88-8709-2F22D5B77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81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685800" y="2612231"/>
            <a:ext cx="7772400" cy="1102519"/>
          </a:xfrm>
        </p:spPr>
        <p:txBody>
          <a:bodyPr/>
          <a:lstStyle>
            <a:lvl1pPr algn="ctr">
              <a:defRPr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6004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AE825795-240D-455B-AF43-FC8EEA1882E4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D67AC9-3F8A-49EA-B674-FB19A625CE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937" y="857081"/>
            <a:ext cx="4518126" cy="110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205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פריסה מותאמת אישית">
    <p:bg>
      <p:bgPr>
        <a:solidFill>
          <a:srgbClr val="4B67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457200" y="1809750"/>
            <a:ext cx="8229600" cy="85725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Lato Light" panose="020F0402020204030203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5" name="Picture 2" descr="E:\Inbar\iguaz.io\_iguazio\Logo whit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399" y="4576908"/>
            <a:ext cx="1522355" cy="393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684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פריסה מותאמת אישית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DEF4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381000" y="961250"/>
            <a:ext cx="3733800" cy="160020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51846"/>
                </a:solidFill>
                <a:latin typeface="Lato Light" panose="020F0402020204030203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A28CC5-7CCA-43D0-B7E5-249782E9D9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158" y="148781"/>
            <a:ext cx="1574137" cy="38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6930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DEF4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381000" y="961250"/>
            <a:ext cx="3733800" cy="160020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051846"/>
                </a:solidFill>
                <a:latin typeface="Calibri Light" panose="020F0302020204030204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69180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E:\Inbar\iguaz.io\pattern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1455" y="3535018"/>
            <a:ext cx="1802545" cy="1608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685800" y="2612231"/>
            <a:ext cx="7772400" cy="1102519"/>
          </a:xfrm>
        </p:spPr>
        <p:txBody>
          <a:bodyPr/>
          <a:lstStyle>
            <a:lvl1pPr algn="ctr">
              <a:defRPr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6004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25223CB2-92FE-48A3-A17B-CF827A5EBDAD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0B4B8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828ADF-7A55-403B-9395-95F890F4A8C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937" y="857081"/>
            <a:ext cx="4518126" cy="110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90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שקופית כותרת"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3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685800" y="2002631"/>
            <a:ext cx="7772400" cy="1102519"/>
          </a:xfrm>
        </p:spPr>
        <p:txBody>
          <a:bodyPr/>
          <a:lstStyle>
            <a:lvl1pPr algn="ctr">
              <a:defRPr sz="3200" b="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Strata Prep Meeting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3337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EE9369F-2942-4046-9DE2-AC03397F549E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5567363"/>
            <a:ext cx="9144000" cy="318880"/>
          </a:xfrm>
          <a:prstGeom prst="rect">
            <a:avLst/>
          </a:prstGeom>
          <a:solidFill>
            <a:srgbClr val="4B67B2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93A9E1-3889-4814-88D4-DF64BEBEB41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742" y="1141823"/>
            <a:ext cx="3229058" cy="78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93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שקופית כותרת"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766760"/>
            <a:ext cx="2982861" cy="72879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B99C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כותרת 1"/>
          <p:cNvSpPr>
            <a:spLocks noGrp="1"/>
          </p:cNvSpPr>
          <p:nvPr>
            <p:ph type="ctrTitle" hasCustomPrompt="1"/>
          </p:nvPr>
        </p:nvSpPr>
        <p:spPr>
          <a:xfrm>
            <a:off x="0" y="2647950"/>
            <a:ext cx="9144000" cy="1102519"/>
          </a:xfrm>
        </p:spPr>
        <p:txBody>
          <a:bodyPr/>
          <a:lstStyle>
            <a:lvl1pPr algn="ctr">
              <a:defRPr sz="3200" b="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Strata Prep Meeting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3337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55E1F5F-FBC5-4368-B47E-487E144D5708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305300" y="2800350"/>
            <a:ext cx="533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304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99392" y="0"/>
            <a:ext cx="8229600" cy="735496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tx2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</a:t>
            </a:r>
          </a:p>
          <a:p>
            <a:pPr lvl="2"/>
            <a:r>
              <a:rPr lang="en-US" dirty="0"/>
              <a:t>Third</a:t>
            </a:r>
          </a:p>
          <a:p>
            <a:pPr lvl="3"/>
            <a:r>
              <a:rPr lang="en-US" dirty="0"/>
              <a:t>Fourth</a:t>
            </a:r>
          </a:p>
          <a:p>
            <a:pPr lvl="4"/>
            <a:r>
              <a:rPr lang="en-US" dirty="0"/>
              <a:t>Fifth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238500" y="5938838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7C70F49-CE22-4525-82C3-C34A3C60F547}" type="datetime1">
              <a:rPr lang="en-US" smtClean="0"/>
              <a:t>15-Jul-18</a:t>
            </a:fld>
            <a:endParaRPr lang="en-US"/>
          </a:p>
        </p:txBody>
      </p:sp>
      <p:sp>
        <p:nvSpPr>
          <p:cNvPr id="14" name="Footer Placeholder 2"/>
          <p:cNvSpPr txBox="1">
            <a:spLocks/>
          </p:cNvSpPr>
          <p:nvPr userDrawn="1"/>
        </p:nvSpPr>
        <p:spPr>
          <a:xfrm>
            <a:off x="8279296" y="4817508"/>
            <a:ext cx="78519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dirty="0">
                <a:solidFill>
                  <a:srgbClr val="CED1D4"/>
                </a:solidFill>
                <a:latin typeface="Lato" panose="020B0604020202020204" charset="0"/>
                <a:cs typeface="Lato" panose="020B0604020202020204" charset="0"/>
              </a:rPr>
              <a:t>iguazio © 2017</a:t>
            </a:r>
          </a:p>
        </p:txBody>
      </p:sp>
      <p:sp>
        <p:nvSpPr>
          <p:cNvPr id="7" name="Arrow: Pentagon 6"/>
          <p:cNvSpPr/>
          <p:nvPr userDrawn="1"/>
        </p:nvSpPr>
        <p:spPr>
          <a:xfrm rot="5400000">
            <a:off x="8667884" y="62622"/>
            <a:ext cx="309560" cy="371475"/>
          </a:xfrm>
          <a:prstGeom prst="homePlate">
            <a:avLst>
              <a:gd name="adj" fmla="val 34615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72000" tIns="36000" bIns="36000" rtlCol="1" anchor="ctr"/>
          <a:lstStyle/>
          <a:p>
            <a:pPr algn="ctr"/>
            <a:fld id="{A230A95C-6BF8-4BBC-B6E0-BDCD7DB415AA}" type="slidenum">
              <a:rPr lang="en-US" sz="900" smtClean="0">
                <a:latin typeface="Lato" panose="020B0604020202020204" charset="0"/>
                <a:cs typeface="Lato" panose="020B0604020202020204" charset="0"/>
              </a:rPr>
              <a:t>‹#›</a:t>
            </a:fld>
            <a:endParaRPr lang="he-IL" sz="900" dirty="0">
              <a:latin typeface="Lato" panose="020B060402020202020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458054-ABEB-459C-B8FD-254FF39C57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89" y="4802724"/>
            <a:ext cx="859514" cy="21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17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Inbar\iguaz.io\sl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470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2800"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8001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 marL="12573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 marL="17145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 marL="2171700" indent="-342900">
              <a:buFont typeface="+mj-lt"/>
              <a:buAutoNum type="arabicPeriod"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124200" y="4767263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7E4AA27F-64C7-49CD-9EB9-B526186E7D3C}" type="datetime1">
              <a:rPr lang="en-US" smtClean="0"/>
              <a:t>15-Jul-18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4876800" y="4767263"/>
            <a:ext cx="2895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685800" y="4767263"/>
            <a:ext cx="2133600" cy="273844"/>
          </a:xfrm>
        </p:spPr>
        <p:txBody>
          <a:bodyPr/>
          <a:lstStyle>
            <a:lvl1pPr algn="l"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E:\Inbar\iguaz.io\_iguazio\Logo small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492" y="4781550"/>
            <a:ext cx="914400" cy="2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321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E:\Inbar\iguaz.io\sl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470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2800"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solidFill>
                  <a:srgbClr val="5D5D5D"/>
                </a:solidFill>
              </a:defRPr>
            </a:lvl2pPr>
            <a:lvl3pPr>
              <a:defRPr>
                <a:solidFill>
                  <a:srgbClr val="5D5D5D"/>
                </a:solidFill>
              </a:defRPr>
            </a:lvl3pPr>
            <a:lvl4pPr>
              <a:defRPr>
                <a:solidFill>
                  <a:srgbClr val="5D5D5D"/>
                </a:solidFill>
              </a:defRPr>
            </a:lvl4pPr>
            <a:lvl5pPr>
              <a:defRPr>
                <a:solidFill>
                  <a:srgbClr val="5D5D5D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124200" y="4767263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BAE27E2-5D40-4028-850E-1EF9E4EFA52D}" type="datetime1">
              <a:rPr lang="en-US" smtClean="0"/>
              <a:t>15-Jul-18</a:t>
            </a:fld>
            <a:endParaRPr lang="en-US"/>
          </a:p>
        </p:txBody>
      </p:sp>
      <p:sp>
        <p:nvSpPr>
          <p:cNvPr id="10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4876800" y="4767263"/>
            <a:ext cx="2895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1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685800" y="4767263"/>
            <a:ext cx="2133600" cy="273844"/>
          </a:xfrm>
        </p:spPr>
        <p:txBody>
          <a:bodyPr/>
          <a:lstStyle>
            <a:lvl1pPr algn="l"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E:\Inbar\iguaz.io\_iguazio\Logo small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492" y="4781550"/>
            <a:ext cx="914400" cy="2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23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E:\Inbar\iguaz.io\slid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47004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rgbClr val="242477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2200" b="0" baseline="0">
                <a:solidFill>
                  <a:srgbClr val="2AAFE3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subtitle</a:t>
            </a:r>
            <a:endParaRPr lang="he-IL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 dirty="0"/>
              <a:t>לחץ כדי לערוך סגנונות טקסט של תבנית בסיס</a:t>
            </a:r>
          </a:p>
          <a:p>
            <a:pPr lvl="1"/>
            <a:r>
              <a:rPr lang="he-IL" dirty="0"/>
              <a:t>רמה שנייה</a:t>
            </a:r>
          </a:p>
          <a:p>
            <a:pPr lvl="2"/>
            <a:r>
              <a:rPr lang="he-IL" dirty="0"/>
              <a:t>רמה שלישית</a:t>
            </a:r>
          </a:p>
          <a:p>
            <a:pPr lvl="3"/>
            <a:r>
              <a:rPr lang="he-IL" dirty="0"/>
              <a:t>רמה רביעית</a:t>
            </a:r>
          </a:p>
          <a:p>
            <a:pPr lvl="4"/>
            <a:r>
              <a:rPr lang="he-IL" dirty="0"/>
              <a:t>רמה חמישית</a:t>
            </a:r>
            <a:endParaRPr lang="en-US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solidFill>
                  <a:srgbClr val="2AAFE3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subtitle</a:t>
            </a:r>
            <a:endParaRPr lang="he-IL" dirty="0"/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1800">
                <a:solidFill>
                  <a:srgbClr val="6A6D7C"/>
                </a:solidFill>
                <a:latin typeface="Lato" panose="020F0502020204030203" pitchFamily="34" charset="0"/>
                <a:cs typeface="Lato" panose="020F0502020204030203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 dirty="0"/>
              <a:t>לחץ כדי לערוך סגנונות טקסט של תבנית בסיס</a:t>
            </a:r>
          </a:p>
          <a:p>
            <a:pPr lvl="1"/>
            <a:r>
              <a:rPr lang="he-IL" dirty="0"/>
              <a:t>רמה שנייה</a:t>
            </a:r>
          </a:p>
          <a:p>
            <a:pPr lvl="2"/>
            <a:r>
              <a:rPr lang="he-IL" dirty="0"/>
              <a:t>רמה שלישית</a:t>
            </a:r>
          </a:p>
          <a:p>
            <a:pPr lvl="3"/>
            <a:r>
              <a:rPr lang="he-IL" dirty="0"/>
              <a:t>רמה רביעית</a:t>
            </a:r>
          </a:p>
          <a:p>
            <a:pPr lvl="4"/>
            <a:r>
              <a:rPr lang="he-IL" dirty="0"/>
              <a:t>רמה חמישית</a:t>
            </a:r>
            <a:endParaRPr lang="en-US" dirty="0"/>
          </a:p>
        </p:txBody>
      </p:sp>
      <p:sp>
        <p:nvSpPr>
          <p:cNvPr id="12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3124200" y="4767263"/>
            <a:ext cx="2133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42669948-82AE-4A64-B53D-7B7C5300112D}" type="datetime1">
              <a:rPr lang="en-US" smtClean="0"/>
              <a:t>15-Jul-18</a:t>
            </a:fld>
            <a:endParaRPr lang="en-US"/>
          </a:p>
        </p:txBody>
      </p:sp>
      <p:sp>
        <p:nvSpPr>
          <p:cNvPr id="13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4876800" y="4767263"/>
            <a:ext cx="2895600" cy="273844"/>
          </a:xfrm>
        </p:spPr>
        <p:txBody>
          <a:bodyPr/>
          <a:lstStyle>
            <a:lvl1pPr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4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685800" y="4767263"/>
            <a:ext cx="2133600" cy="273844"/>
          </a:xfrm>
        </p:spPr>
        <p:txBody>
          <a:bodyPr/>
          <a:lstStyle>
            <a:lvl1pPr algn="l">
              <a:defRPr>
                <a:latin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C0B5661-BF3F-4795-A7D4-718A13EEDD4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6" name="Picture 2" descr="E:\Inbar\iguaz.io\_iguazio\Logo small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492" y="4781550"/>
            <a:ext cx="914400" cy="22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82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פריסה מותאמת אישית">
    <p:bg>
      <p:bgPr>
        <a:solidFill>
          <a:srgbClr val="0518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 hasCustomPrompt="1"/>
          </p:nvPr>
        </p:nvSpPr>
        <p:spPr>
          <a:xfrm>
            <a:off x="457200" y="1809750"/>
            <a:ext cx="8229600" cy="85725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  <a:latin typeface="Lato Light" panose="020F0402020204030203" pitchFamily="34" charset="0"/>
                <a:cs typeface="Lato Light" panose="020F040202020403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6" name="Picture 2" descr="E:\Inbar\iguaz.io\_iguazio\Logo whit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399" y="4576908"/>
            <a:ext cx="1522355" cy="393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9014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Conference schedule</a:t>
            </a:r>
          </a:p>
          <a:p>
            <a:pPr lvl="0"/>
            <a:r>
              <a:rPr lang="en-US" dirty="0"/>
              <a:t>Responsibilities</a:t>
            </a:r>
          </a:p>
          <a:p>
            <a:pPr lvl="0"/>
            <a:r>
              <a:rPr lang="en-US" dirty="0"/>
              <a:t>Help bringing stuff</a:t>
            </a:r>
          </a:p>
          <a:p>
            <a:pPr lvl="0"/>
            <a:r>
              <a:rPr lang="en-US" dirty="0"/>
              <a:t>Booth duty</a:t>
            </a:r>
          </a:p>
          <a:p>
            <a:pPr lvl="1"/>
            <a:r>
              <a:rPr lang="en-US" dirty="0"/>
              <a:t>Second</a:t>
            </a:r>
          </a:p>
          <a:p>
            <a:pPr lvl="2"/>
            <a:r>
              <a:rPr lang="en-US" dirty="0"/>
              <a:t>Third</a:t>
            </a:r>
          </a:p>
          <a:p>
            <a:pPr lvl="0"/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F0DD5-7531-4065-9835-5962431DF8D4}" type="datetime1">
              <a:rPr lang="en-US" smtClean="0"/>
              <a:t>15-Jul-18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B5661-BF3F-4795-A7D4-718A13EED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897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65" r:id="rId4"/>
    <p:sldLayoutId id="2147483650" r:id="rId5"/>
    <p:sldLayoutId id="2147483659" r:id="rId6"/>
    <p:sldLayoutId id="2147483655" r:id="rId7"/>
    <p:sldLayoutId id="2147483653" r:id="rId8"/>
    <p:sldLayoutId id="2147483654" r:id="rId9"/>
    <p:sldLayoutId id="2147483658" r:id="rId10"/>
    <p:sldLayoutId id="2147483657" r:id="rId11"/>
    <p:sldLayoutId id="2147483662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rgbClr val="242477"/>
          </a:solidFill>
          <a:latin typeface="Source Sans Pro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rgbClr val="5D5D5D"/>
          </a:solidFill>
          <a:latin typeface="Source Sans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2F1A420-5CEA-4726-BC58-243544C4B8D8}"/>
              </a:ext>
            </a:extLst>
          </p:cNvPr>
          <p:cNvGrpSpPr/>
          <p:nvPr/>
        </p:nvGrpSpPr>
        <p:grpSpPr>
          <a:xfrm>
            <a:off x="2725604" y="1294779"/>
            <a:ext cx="1927610" cy="1312372"/>
            <a:chOff x="2725604" y="1294779"/>
            <a:chExt cx="1927610" cy="1312372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1B88C18A-8799-42F1-916D-9C9571ED027D}"/>
                </a:ext>
              </a:extLst>
            </p:cNvPr>
            <p:cNvSpPr/>
            <p:nvPr/>
          </p:nvSpPr>
          <p:spPr>
            <a:xfrm>
              <a:off x="2725604" y="1294779"/>
              <a:ext cx="1927610" cy="1312372"/>
            </a:xfrm>
            <a:prstGeom prst="roundRect">
              <a:avLst>
                <a:gd name="adj" fmla="val 468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45B956-1CAF-40C2-8572-8AAE754F22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74304" y="1431209"/>
              <a:ext cx="1800859" cy="15851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D39C227-F8A4-487B-B135-7797D4AE5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74303" y="1595183"/>
              <a:ext cx="1813453" cy="33226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AF48FE2-2E9C-4FF5-91C0-4E0EF5074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74304" y="1981692"/>
              <a:ext cx="1800859" cy="15851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F5AE199-B7E6-4B15-BC48-A61FB2DFB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24767" y="2222645"/>
              <a:ext cx="1709731" cy="320003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D130DCA-5FA0-476D-A307-D179BAA0A4EF}"/>
              </a:ext>
            </a:extLst>
          </p:cNvPr>
          <p:cNvSpPr txBox="1"/>
          <p:nvPr/>
        </p:nvSpPr>
        <p:spPr>
          <a:xfrm>
            <a:off x="3154536" y="843486"/>
            <a:ext cx="1005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10 TB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4A96C2-C5D6-49F8-BF27-2623607E5682}"/>
              </a:ext>
            </a:extLst>
          </p:cNvPr>
          <p:cNvSpPr txBox="1"/>
          <p:nvPr/>
        </p:nvSpPr>
        <p:spPr>
          <a:xfrm>
            <a:off x="1717728" y="1737570"/>
            <a:ext cx="8903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6U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E6FED841-ECDA-4A44-B038-1041FED20E99}"/>
              </a:ext>
            </a:extLst>
          </p:cNvPr>
          <p:cNvSpPr/>
          <p:nvPr/>
        </p:nvSpPr>
        <p:spPr>
          <a:xfrm>
            <a:off x="2399468" y="1294822"/>
            <a:ext cx="345750" cy="131232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4716C9-9D64-4CBE-B4CB-AFA3F2B7DD65}"/>
              </a:ext>
            </a:extLst>
          </p:cNvPr>
          <p:cNvSpPr txBox="1"/>
          <p:nvPr/>
        </p:nvSpPr>
        <p:spPr>
          <a:xfrm>
            <a:off x="4895135" y="2232198"/>
            <a:ext cx="7795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node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DBBC62-B037-429F-8112-CE33D8D9221C}"/>
              </a:ext>
            </a:extLst>
          </p:cNvPr>
          <p:cNvSpPr txBox="1"/>
          <p:nvPr/>
        </p:nvSpPr>
        <p:spPr>
          <a:xfrm>
            <a:off x="4904960" y="1920092"/>
            <a:ext cx="87767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switch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E325CD-34C3-4929-A67D-6FB96D988BF2}"/>
              </a:ext>
            </a:extLst>
          </p:cNvPr>
          <p:cNvSpPr txBox="1"/>
          <p:nvPr/>
        </p:nvSpPr>
        <p:spPr>
          <a:xfrm>
            <a:off x="4911355" y="1618097"/>
            <a:ext cx="8732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App nodes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955F14-6BAE-42D3-9830-99735824FAD7}"/>
              </a:ext>
            </a:extLst>
          </p:cNvPr>
          <p:cNvSpPr txBox="1"/>
          <p:nvPr/>
        </p:nvSpPr>
        <p:spPr>
          <a:xfrm>
            <a:off x="4909078" y="1365138"/>
            <a:ext cx="95428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Mgmt switch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62FA4A0-2159-4D58-B7E7-D991E1A877CD}"/>
              </a:ext>
            </a:extLst>
          </p:cNvPr>
          <p:cNvCxnSpPr>
            <a:cxnSpLocks/>
          </p:cNvCxnSpPr>
          <p:nvPr/>
        </p:nvCxnSpPr>
        <p:spPr>
          <a:xfrm flipV="1">
            <a:off x="4648386" y="2366360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7E969B5-74FA-464C-938A-62F22B3CA343}"/>
              </a:ext>
            </a:extLst>
          </p:cNvPr>
          <p:cNvCxnSpPr>
            <a:cxnSpLocks/>
          </p:cNvCxnSpPr>
          <p:nvPr/>
        </p:nvCxnSpPr>
        <p:spPr>
          <a:xfrm flipV="1">
            <a:off x="4648386" y="2047050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95E323A-D783-49FB-B032-D48CB2285CDE}"/>
              </a:ext>
            </a:extLst>
          </p:cNvPr>
          <p:cNvCxnSpPr>
            <a:cxnSpLocks/>
          </p:cNvCxnSpPr>
          <p:nvPr/>
        </p:nvCxnSpPr>
        <p:spPr>
          <a:xfrm flipV="1">
            <a:off x="4648386" y="1749396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725D81F-A15A-4FC9-B40B-E6D67B34314C}"/>
              </a:ext>
            </a:extLst>
          </p:cNvPr>
          <p:cNvCxnSpPr>
            <a:cxnSpLocks/>
          </p:cNvCxnSpPr>
          <p:nvPr/>
        </p:nvCxnSpPr>
        <p:spPr>
          <a:xfrm flipV="1">
            <a:off x="4653214" y="1508214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404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8EDD8-C56D-4080-AB81-F6CB8C406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01751"/>
            <a:ext cx="6908400" cy="24835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078498-CD7F-43BC-9519-210A7A9E00AD}"/>
              </a:ext>
            </a:extLst>
          </p:cNvPr>
          <p:cNvSpPr txBox="1"/>
          <p:nvPr/>
        </p:nvSpPr>
        <p:spPr>
          <a:xfrm>
            <a:off x="3154536" y="843486"/>
            <a:ext cx="1005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10 TB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60E9C79-0102-4FB3-9CCF-B879582F1234}"/>
              </a:ext>
            </a:extLst>
          </p:cNvPr>
          <p:cNvGrpSpPr/>
          <p:nvPr/>
        </p:nvGrpSpPr>
        <p:grpSpPr>
          <a:xfrm>
            <a:off x="2475082" y="934872"/>
            <a:ext cx="2364887" cy="5289731"/>
            <a:chOff x="2123944" y="875649"/>
            <a:chExt cx="1512796" cy="4083614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269531A-D837-46A0-8AD9-A452FBFD018A}"/>
                </a:ext>
              </a:extLst>
            </p:cNvPr>
            <p:cNvSpPr/>
            <p:nvPr/>
          </p:nvSpPr>
          <p:spPr>
            <a:xfrm>
              <a:off x="2123944" y="875649"/>
              <a:ext cx="1512796" cy="4083614"/>
            </a:xfrm>
            <a:prstGeom prst="roundRect">
              <a:avLst>
                <a:gd name="adj" fmla="val 12875"/>
              </a:avLst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FDF35C2-6A55-458A-AA17-272DB963F8AD}"/>
                </a:ext>
              </a:extLst>
            </p:cNvPr>
            <p:cNvGrpSpPr/>
            <p:nvPr/>
          </p:nvGrpSpPr>
          <p:grpSpPr>
            <a:xfrm>
              <a:off x="2199715" y="1153493"/>
              <a:ext cx="1361750" cy="1305076"/>
              <a:chOff x="3790280" y="991187"/>
              <a:chExt cx="1361750" cy="1255605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EDF5E075-4E1E-41FF-A176-8E1C5BCC101B}"/>
                  </a:ext>
                </a:extLst>
              </p:cNvPr>
              <p:cNvSpPr/>
              <p:nvPr/>
            </p:nvSpPr>
            <p:spPr>
              <a:xfrm>
                <a:off x="3874766" y="991187"/>
                <a:ext cx="1233074" cy="974732"/>
              </a:xfrm>
              <a:prstGeom prst="roundRect">
                <a:avLst>
                  <a:gd name="adj" fmla="val 468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C53F6C9-7CE1-46CA-98BA-9D4A5DB18B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05918" y="1214305"/>
                <a:ext cx="1160049" cy="246785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93F7DDF-DC78-4D9A-A4D9-A9B5B2ED44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05919" y="1092517"/>
                <a:ext cx="1151993" cy="117736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1BCBBB52-3341-4C06-8964-84EF155B9D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05919" y="1501375"/>
                <a:ext cx="1151993" cy="117736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762E032F-E7C8-4285-9443-6AAD968D14E8}"/>
                  </a:ext>
                </a:extLst>
              </p:cNvPr>
              <p:cNvSpPr/>
              <p:nvPr/>
            </p:nvSpPr>
            <p:spPr>
              <a:xfrm>
                <a:off x="3790280" y="1773373"/>
                <a:ext cx="1361750" cy="473419"/>
              </a:xfrm>
              <a:prstGeom prst="roundRect">
                <a:avLst/>
              </a:prstGeom>
              <a:no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FB60D75-E4AF-467A-BF34-0D59F6FA2DD8}"/>
              </a:ext>
            </a:extLst>
          </p:cNvPr>
          <p:cNvSpPr txBox="1"/>
          <p:nvPr/>
        </p:nvSpPr>
        <p:spPr>
          <a:xfrm>
            <a:off x="1717728" y="1737570"/>
            <a:ext cx="8903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accent1"/>
                </a:solidFill>
              </a:rPr>
              <a:t>6U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A9E324-EBD6-480B-A6B6-32C9A8E9DFCE}"/>
              </a:ext>
            </a:extLst>
          </p:cNvPr>
          <p:cNvSpPr txBox="1"/>
          <p:nvPr/>
        </p:nvSpPr>
        <p:spPr>
          <a:xfrm>
            <a:off x="4939090" y="2221200"/>
            <a:ext cx="7795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node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D6E55C-C0D5-4104-8CEF-1FB86B51F88F}"/>
              </a:ext>
            </a:extLst>
          </p:cNvPr>
          <p:cNvSpPr txBox="1"/>
          <p:nvPr/>
        </p:nvSpPr>
        <p:spPr>
          <a:xfrm>
            <a:off x="4953032" y="1919771"/>
            <a:ext cx="87767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Data switch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E18AB2-CF03-4A3C-9EE2-192569BEC0F9}"/>
              </a:ext>
            </a:extLst>
          </p:cNvPr>
          <p:cNvSpPr txBox="1"/>
          <p:nvPr/>
        </p:nvSpPr>
        <p:spPr>
          <a:xfrm>
            <a:off x="4957477" y="1638547"/>
            <a:ext cx="8732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App nodes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8B5EE6-B0E7-497E-B23F-77A8B4CEC92D}"/>
              </a:ext>
            </a:extLst>
          </p:cNvPr>
          <p:cNvSpPr txBox="1"/>
          <p:nvPr/>
        </p:nvSpPr>
        <p:spPr>
          <a:xfrm>
            <a:off x="4953033" y="1415538"/>
            <a:ext cx="95428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Mgmt switch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3395DE8-BBF4-46F2-9CEF-A1E7B95D18B1}"/>
              </a:ext>
            </a:extLst>
          </p:cNvPr>
          <p:cNvCxnSpPr>
            <a:cxnSpLocks/>
          </p:cNvCxnSpPr>
          <p:nvPr/>
        </p:nvCxnSpPr>
        <p:spPr>
          <a:xfrm flipV="1">
            <a:off x="4692341" y="2355362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9E67FB-4A2A-48AD-BC4F-A664F05B5DDD}"/>
              </a:ext>
            </a:extLst>
          </p:cNvPr>
          <p:cNvCxnSpPr>
            <a:cxnSpLocks/>
          </p:cNvCxnSpPr>
          <p:nvPr/>
        </p:nvCxnSpPr>
        <p:spPr>
          <a:xfrm flipV="1">
            <a:off x="4696458" y="2046729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E981E19-1E1B-4DB5-AE0D-54DCDC31DEC6}"/>
              </a:ext>
            </a:extLst>
          </p:cNvPr>
          <p:cNvCxnSpPr>
            <a:cxnSpLocks/>
          </p:cNvCxnSpPr>
          <p:nvPr/>
        </p:nvCxnSpPr>
        <p:spPr>
          <a:xfrm flipV="1">
            <a:off x="4694508" y="1769846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6CC65EB-1018-4BBE-A0CC-CD9E7A5C8BBE}"/>
              </a:ext>
            </a:extLst>
          </p:cNvPr>
          <p:cNvCxnSpPr>
            <a:cxnSpLocks/>
          </p:cNvCxnSpPr>
          <p:nvPr/>
        </p:nvCxnSpPr>
        <p:spPr>
          <a:xfrm flipV="1">
            <a:off x="4697169" y="1558614"/>
            <a:ext cx="317484" cy="1793"/>
          </a:xfrm>
          <a:prstGeom prst="line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92C9A83B-F8EC-441B-93B1-BB0063ADF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767" y="2222645"/>
            <a:ext cx="1709731" cy="320003"/>
          </a:xfrm>
          <a:prstGeom prst="rect">
            <a:avLst/>
          </a:prstGeom>
        </p:spPr>
      </p:pic>
      <p:sp>
        <p:nvSpPr>
          <p:cNvPr id="23" name="Left Brace 22">
            <a:extLst>
              <a:ext uri="{FF2B5EF4-FFF2-40B4-BE49-F238E27FC236}">
                <a16:creationId xmlns:a16="http://schemas.microsoft.com/office/drawing/2014/main" id="{BD005BD3-EF03-4C97-ABE7-A14DC8D44526}"/>
              </a:ext>
            </a:extLst>
          </p:cNvPr>
          <p:cNvSpPr/>
          <p:nvPr/>
        </p:nvSpPr>
        <p:spPr>
          <a:xfrm>
            <a:off x="2399468" y="1294822"/>
            <a:ext cx="345750" cy="131232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609113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35617</TotalTime>
  <Words>22</Words>
  <Application>Microsoft Office PowerPoint</Application>
  <PresentationFormat>On-screen Show (16:9)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Calibri</vt:lpstr>
      <vt:lpstr>Lato Light</vt:lpstr>
      <vt:lpstr>Source Sans Pro</vt:lpstr>
      <vt:lpstr>Arial</vt:lpstr>
      <vt:lpstr>Lato</vt:lpstr>
      <vt:lpstr>Calibri Light</vt:lpstr>
      <vt:lpstr>ערכת נושא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</dc:title>
  <dc:creator>User</dc:creator>
  <cp:lastModifiedBy>Sharon Lifshitz</cp:lastModifiedBy>
  <cp:revision>871</cp:revision>
  <dcterms:created xsi:type="dcterms:W3CDTF">2015-12-10T08:13:57Z</dcterms:created>
  <dcterms:modified xsi:type="dcterms:W3CDTF">2018-07-15T08:45:50Z</dcterms:modified>
</cp:coreProperties>
</file>

<file path=docProps/thumbnail.jpeg>
</file>